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49" Type="http://schemas.openxmlformats.org/officeDocument/2006/relationships/viewProps" Target="viewProps.xml" /><Relationship Id="rId4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stlouis-mo.gov/data/" TargetMode="Externa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St. Louis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Corridor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08,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36 building permits in Central West End in January 2020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$4,037,500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$21,676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$3,629,497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$47,000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cwe/cw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building permits in DeBaliviere Place in January 2020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$6,013,333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DEL</a:t>
                      </a:r>
                      <a:r>
                        <a:rPr/>
                        <a:t> </a:t>
                      </a:r>
                      <a:r>
                        <a:rPr/>
                        <a:t>MONTE</a:t>
                      </a:r>
                      <a:r>
                        <a:rPr/>
                        <a:t> </a:t>
                      </a:r>
                      <a:r>
                        <a:rPr/>
                        <a:t>APARTMENTS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5622</a:t>
                      </a:r>
                      <a:r>
                        <a:rPr/>
                        <a:t> </a:t>
                      </a:r>
                      <a:r>
                        <a:rPr/>
                        <a:t>DELMAR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CALHOUN,</a:t>
                      </a:r>
                      <a:r>
                        <a:rPr/>
                        <a:t> </a:t>
                      </a:r>
                      <a:r>
                        <a:rPr/>
                        <a:t>BARRY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SHIRA</a:t>
                      </a:r>
                      <a:r>
                        <a:rPr/>
                        <a:t> </a:t>
                      </a:r>
                      <a:r>
                        <a:rPr/>
                        <a:t>SPETNER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</a:t>
                      </a:r>
                      <a:r>
                        <a:rPr/>
                        <a:t> </a:t>
                      </a: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TER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REDIGER,</a:t>
                      </a:r>
                      <a:r>
                        <a:rPr/>
                        <a:t> </a:t>
                      </a:r>
                      <a:r>
                        <a:rPr/>
                        <a:t>DOUGLAS</a:t>
                      </a:r>
                      <a:r>
                        <a:rPr/>
                        <a:t> </a:t>
                      </a:r>
                      <a:r>
                        <a:rPr/>
                        <a:t>HTRS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5373</a:t>
                      </a:r>
                      <a:r>
                        <a:rPr/>
                        <a:t> </a:t>
                      </a:r>
                      <a:r>
                        <a:rPr/>
                        <a:t>LINDELL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KILAMANJARO</a:t>
                      </a:r>
                      <a:r>
                        <a:rPr/>
                        <a:t> </a:t>
                      </a:r>
                      <a:r>
                        <a:rPr/>
                        <a:t>V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$18,000,000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5637</a:t>
                      </a:r>
                      <a:r>
                        <a:rPr/>
                        <a:t> </a:t>
                      </a:r>
                      <a:r>
                        <a:rPr/>
                        <a:t>PERSHING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dbplace/dbplace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Data retreived from </a:t>
            </a:r>
            <a:r>
              <a:rPr>
                <a:hlinkClick r:id="rId2"/>
              </a:rPr>
              <a:t>https://www.stlouis-mo.gov/data/</a:t>
            </a:r>
          </a:p>
          <a:p>
            <a:pPr lvl="1"/>
            <a:r>
              <a:rPr/>
              <a:t>Building permits with a cost of $0 were dropped</a:t>
            </a:r>
          </a:p>
          <a:p>
            <a:pPr lvl="1"/>
            <a:r>
              <a:rPr/>
              <a:t>Building permits that were cancelled were dropped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 building permits in Skinker DeBaliviere in January 2020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$30,500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UNIVERSITY</a:t>
                      </a:r>
                      <a:r>
                        <a:rPr/>
                        <a:t> </a:t>
                      </a:r>
                      <a:r>
                        <a:rPr/>
                        <a:t>ART</a:t>
                      </a:r>
                      <a:r>
                        <a:rPr/>
                        <a:t> </a:t>
                      </a:r>
                      <a:r>
                        <a:rPr/>
                        <a:t>BUILDING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6220</a:t>
                      </a:r>
                      <a:r>
                        <a:rPr/>
                        <a:t> </a:t>
                      </a:r>
                      <a:r>
                        <a:rPr/>
                        <a:t>FOREST</a:t>
                      </a:r>
                      <a:r>
                        <a:rPr/>
                        <a:t> </a:t>
                      </a:r>
                      <a:r>
                        <a:rPr/>
                        <a:t>PARK</a:t>
                      </a:r>
                      <a:r>
                        <a:rPr/>
                        <a:t> </a:t>
                      </a:r>
                      <a:r>
                        <a:rPr/>
                        <a:t>PARKWAY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DEE,</a:t>
                      </a:r>
                      <a:r>
                        <a:rPr/>
                        <a:t> </a:t>
                      </a:r>
                      <a:r>
                        <a:rPr/>
                        <a:t>MICHAEL</a:t>
                      </a:r>
                      <a:r>
                        <a:rPr/>
                        <a:t> </a:t>
                      </a:r>
                      <a:r>
                        <a:rPr/>
                        <a:t>PATRICK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$76,500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6232</a:t>
                      </a:r>
                      <a:r>
                        <a:rPr/>
                        <a:t> </a:t>
                      </a:r>
                      <a:r>
                        <a:rPr/>
                        <a:t>MCPHERSON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HOFFMAN,</a:t>
                      </a:r>
                      <a:r>
                        <a:rPr/>
                        <a:t> </a:t>
                      </a:r>
                      <a:r>
                        <a:rPr/>
                        <a:t>CHERI</a:t>
                      </a:r>
                      <a:r>
                        <a:rPr/>
                        <a:t> </a:t>
                      </a:r>
                      <a:r>
                        <a:rPr/>
                        <a:t>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$27,000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6211</a:t>
                      </a:r>
                      <a:r>
                        <a:rPr/>
                        <a:t> </a:t>
                      </a:r>
                      <a:r>
                        <a:rPr/>
                        <a:t>WESTMINSTER</a:t>
                      </a:r>
                      <a:r>
                        <a:rPr/>
                        <a:t> </a:t>
                      </a:r>
                      <a:r>
                        <a:rPr/>
                        <a:t>PL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WELCH,</a:t>
                      </a:r>
                      <a:r>
                        <a:rPr/>
                        <a:t> </a:t>
                      </a:r>
                      <a:r>
                        <a:rPr/>
                        <a:t>MARGARET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MARY</a:t>
                      </a:r>
                      <a:r>
                        <a:rPr/>
                        <a:t> </a:t>
                      </a:r>
                      <a:r>
                        <a:rPr/>
                        <a:t>LOU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$17,500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6189</a:t>
                      </a:r>
                      <a:r>
                        <a:rPr/>
                        <a:t> </a:t>
                      </a:r>
                      <a:r>
                        <a:rPr/>
                        <a:t>KINGSBURY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ONE</a:t>
                      </a:r>
                      <a:r>
                        <a:rPr/>
                        <a:t> </a:t>
                      </a:r>
                      <a:r>
                        <a:rPr/>
                        <a:t>WORLD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USA,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$33,000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5948</a:t>
                      </a:r>
                      <a:r>
                        <a:rPr/>
                        <a:t> </a:t>
                      </a:r>
                      <a:r>
                        <a:rPr/>
                        <a:t>PERSHING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ONE</a:t>
                      </a:r>
                      <a:r>
                        <a:rPr/>
                        <a:t> </a:t>
                      </a:r>
                      <a:r>
                        <a:rPr/>
                        <a:t>WORLD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USA,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$14,000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5948</a:t>
                      </a:r>
                      <a:r>
                        <a:rPr/>
                        <a:t> </a:t>
                      </a:r>
                      <a:r>
                        <a:rPr/>
                        <a:t>PERSHING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DEE,</a:t>
                      </a:r>
                      <a:r>
                        <a:rPr/>
                        <a:t> </a:t>
                      </a:r>
                      <a:r>
                        <a:rPr/>
                        <a:t>MICHAEL</a:t>
                      </a:r>
                      <a:r>
                        <a:rPr/>
                        <a:t> </a:t>
                      </a:r>
                      <a:r>
                        <a:rPr/>
                        <a:t>PATRICK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6232</a:t>
                      </a:r>
                      <a:r>
                        <a:rPr/>
                        <a:t> </a:t>
                      </a:r>
                      <a:r>
                        <a:rPr/>
                        <a:t>MCPHERSON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skinker/skinker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10 building permits in West End in January 2020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$4,750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KEY</a:t>
                      </a:r>
                      <a:r>
                        <a:rPr/>
                        <a:t> </a:t>
                      </a:r>
                      <a:r>
                        <a:rPr/>
                        <a:t>MASTERS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5647</a:t>
                      </a:r>
                      <a:r>
                        <a:rPr/>
                        <a:t> </a:t>
                      </a:r>
                      <a:r>
                        <a:rPr/>
                        <a:t>VERNON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THREE</a:t>
                      </a:r>
                      <a:r>
                        <a:rPr/>
                        <a:t> </a:t>
                      </a:r>
                      <a:r>
                        <a:rPr/>
                        <a:t>DOORS</a:t>
                      </a:r>
                      <a:r>
                        <a:rPr/>
                        <a:t> </a:t>
                      </a:r>
                      <a:r>
                        <a:rPr/>
                        <a:t>PROPERTIES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6018</a:t>
                      </a:r>
                      <a:r>
                        <a:rPr/>
                        <a:t> </a:t>
                      </a:r>
                      <a:r>
                        <a:rPr/>
                        <a:t>HORTON</a:t>
                      </a:r>
                      <a:r>
                        <a:rPr/>
                        <a:t> </a:t>
                      </a:r>
                      <a:r>
                        <a:rPr/>
                        <a:t>PL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CATES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6062</a:t>
                      </a:r>
                      <a:r>
                        <a:rPr/>
                        <a:t> </a:t>
                      </a:r>
                      <a:r>
                        <a:rPr/>
                        <a:t>CATES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5561-5565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5569-5571</a:t>
                      </a:r>
                      <a:r>
                        <a:rPr/>
                        <a:t> </a:t>
                      </a:r>
                      <a:r>
                        <a:rPr/>
                        <a:t>CHAMBERLAIN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5902-5906</a:t>
                      </a:r>
                      <a:r>
                        <a:rPr/>
                        <a:t> </a:t>
                      </a:r>
                      <a:r>
                        <a:rPr/>
                        <a:t>HORTON</a:t>
                      </a:r>
                      <a:r>
                        <a:rPr/>
                        <a:t> </a:t>
                      </a:r>
                      <a:r>
                        <a:rPr/>
                        <a:t>PL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1019-1021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WESTEND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1023-1025</a:t>
                      </a:r>
                      <a:r>
                        <a:rPr/>
                        <a:t> </a:t>
                      </a:r>
                      <a:r>
                        <a:rPr/>
                        <a:t>HAMILTON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PACE-DELMAR</a:t>
                      </a:r>
                      <a:r>
                        <a:rPr/>
                        <a:t> </a:t>
                      </a:r>
                      <a:r>
                        <a:rPr/>
                        <a:t>ASSOCIATES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$32,000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6211</a:t>
                      </a:r>
                      <a:r>
                        <a:rPr/>
                        <a:t> </a:t>
                      </a:r>
                      <a:r>
                        <a:rPr/>
                        <a:t>DELMAR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PACE-DELMAR</a:t>
                      </a:r>
                      <a:r>
                        <a:rPr/>
                        <a:t> </a:t>
                      </a:r>
                      <a:r>
                        <a:rPr/>
                        <a:t>ASSOCIATES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621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  <a:r>
                        <a:rPr/>
                        <a:t> </a:t>
                      </a:r>
                      <a:r>
                        <a:rPr/>
                        <a:t>SKINKER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westend/westend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Neighborhood</a:t>
            </a:r>
            <a:r>
              <a:rPr/>
              <a:t> </a:t>
            </a:r>
            <a:r>
              <a:rPr/>
              <a:t>Summary</a:t>
            </a:r>
          </a:p>
        </p:txBody>
      </p:sp>
      <p:pic>
        <p:nvPicPr>
          <p:cNvPr descr="/Users/loganbogenut/Documents/GitHub/stl-building-permits/results/2020/January/allnbhd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600200"/>
            <a:ext cx="7912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Visitation Park in January 2020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Academy in January 2020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$82,990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MCCLENDON,</a:t>
                      </a:r>
                      <a:r>
                        <a:rPr/>
                        <a:t> </a:t>
                      </a:r>
                      <a:r>
                        <a:rPr/>
                        <a:t>GARY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GENA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5021</a:t>
                      </a:r>
                      <a:r>
                        <a:rPr/>
                        <a:t> </a:t>
                      </a:r>
                      <a:r>
                        <a:rPr/>
                        <a:t>MINERVA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GREEN</a:t>
                      </a:r>
                      <a:r>
                        <a:rPr/>
                        <a:t> </a:t>
                      </a:r>
                      <a:r>
                        <a:rPr/>
                        <a:t>LINE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5169</a:t>
                      </a:r>
                      <a:r>
                        <a:rPr/>
                        <a:t> </a:t>
                      </a:r>
                      <a:r>
                        <a:rPr/>
                        <a:t>ENRIGHT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GREEN</a:t>
                      </a:r>
                      <a:r>
                        <a:rPr/>
                        <a:t> </a:t>
                      </a:r>
                      <a:r>
                        <a:rPr/>
                        <a:t>LINE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5167</a:t>
                      </a:r>
                      <a:r>
                        <a:rPr/>
                        <a:t> </a:t>
                      </a:r>
                      <a:r>
                        <a:rPr/>
                        <a:t>ENRIGHT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MURPHY,</a:t>
                      </a:r>
                      <a:r>
                        <a:rPr/>
                        <a:t> </a:t>
                      </a:r>
                      <a:r>
                        <a:rPr/>
                        <a:t>CHRISTINA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$8,450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5101</a:t>
                      </a:r>
                      <a:r>
                        <a:rPr/>
                        <a:t> </a:t>
                      </a:r>
                      <a:r>
                        <a:rPr/>
                        <a:t>CABANNE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ELDER,</a:t>
                      </a:r>
                      <a:r>
                        <a:rPr/>
                        <a:t> </a:t>
                      </a:r>
                      <a:r>
                        <a:rPr/>
                        <a:t>O</a:t>
                      </a:r>
                      <a:r>
                        <a:rPr/>
                        <a:t> </a:t>
                      </a:r>
                      <a:r>
                        <a:rPr/>
                        <a:t>TERRY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813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  <a:r>
                        <a:rPr/>
                        <a:t> </a:t>
                      </a:r>
                      <a:r>
                        <a:rPr/>
                        <a:t>KINGSHIGHWAY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JONES,</a:t>
                      </a:r>
                      <a:r>
                        <a:rPr/>
                        <a:t> </a:t>
                      </a:r>
                      <a:r>
                        <a:rPr/>
                        <a:t>ELLA</a:t>
                      </a:r>
                      <a:r>
                        <a:rPr/>
                        <a:t> </a:t>
                      </a:r>
                      <a:r>
                        <a:rPr/>
                        <a:t>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5207</a:t>
                      </a:r>
                      <a:r>
                        <a:rPr/>
                        <a:t> </a:t>
                      </a:r>
                      <a:r>
                        <a:rPr/>
                        <a:t>RIDGE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academy/ac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in January 2020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 building permits in Lewis Place in January 2020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GRAVES,</a:t>
                      </a:r>
                      <a:r>
                        <a:rPr/>
                        <a:t> </a:t>
                      </a:r>
                      <a:r>
                        <a:rPr/>
                        <a:t>JOHN</a:t>
                      </a:r>
                      <a:r>
                        <a:rPr/>
                        <a:t> </a:t>
                      </a:r>
                      <a:r>
                        <a:rPr/>
                        <a:t>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4727</a:t>
                      </a:r>
                      <a:r>
                        <a:rPr/>
                        <a:t> </a:t>
                      </a:r>
                      <a:r>
                        <a:rPr/>
                        <a:t>PAGE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>
                <a:latin typeface="Courier"/>
              </a:rPr>
              <a:t>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#create in depth summary table</a:t>
            </a:r>
            <a:br/>
            <a:r>
              <a:rPr sz="1800">
                <a:latin typeface="Courier"/>
              </a:rPr>
              <a:t>  df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(nbhd_name)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mean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(EstProjectCost), </a:t>
            </a:r>
            <a:r>
              <a:rPr sz="1800">
                <a:solidFill>
                  <a:srgbClr val="902000"/>
                </a:solidFill>
                <a:latin typeface="Courier"/>
              </a:rPr>
              <a:t>count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n</a:t>
            </a:r>
            <a:r>
              <a:rPr sz="1800">
                <a:latin typeface="Courier"/>
              </a:rPr>
              <a:t>())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(nbhd_name, mean, count) -&gt;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table</a:t>
            </a:r>
            <a:br/>
            <a:r>
              <a:rPr sz="1800">
                <a:latin typeface="Courier"/>
              </a:rPr>
              <a:t> 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#make a currency value</a:t>
            </a:r>
            <a:br/>
            <a:r>
              <a:rPr sz="1800">
                <a:latin typeface="Courier"/>
              </a:rPr>
              <a:t>table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mean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currency</a:t>
            </a:r>
            <a:r>
              <a:rPr sz="1800">
                <a:latin typeface="Courier"/>
              </a:rPr>
              <a:t>(table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mean, </a:t>
            </a:r>
            <a:r>
              <a:rPr sz="1800">
                <a:solidFill>
                  <a:srgbClr val="902000"/>
                </a:solidFill>
                <a:latin typeface="Courier"/>
              </a:rPr>
              <a:t>digits =</a:t>
            </a:r>
            <a:r>
              <a:rPr sz="1800">
                <a:latin typeface="Courier"/>
              </a:rPr>
              <a:t> 0L)</a:t>
            </a:r>
            <a:br/>
            <a:r>
              <a:rPr sz="1800">
                <a:latin typeface="Courier"/>
              </a:rPr>
              <a:t> 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#print summary table</a:t>
            </a:r>
            <a:br/>
            <a:r>
              <a:rPr sz="1800">
                <a:latin typeface="Courier"/>
              </a:rPr>
              <a:t>  knitr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kable</a:t>
            </a:r>
            <a:r>
              <a:rPr sz="1800">
                <a:latin typeface="Courier"/>
              </a:rPr>
              <a:t>(table,</a:t>
            </a:r>
            <a:br/>
            <a:r>
              <a:rPr sz="1800">
                <a:latin typeface="Courier"/>
              </a:rPr>
              <a:t>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col.names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"Neighborhood"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"Average Cost"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"Permit Count"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format=</a:t>
            </a:r>
            <a:r>
              <a:rPr sz="1800">
                <a:solidFill>
                  <a:srgbClr val="4070A0"/>
                </a:solidFill>
                <a:latin typeface="Courier"/>
              </a:rPr>
              <a:t>"markdown"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caption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"Neighborhood Summary"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lewis/lewis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 building permits in Vandeventer in January 2020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LOTT,</a:t>
                      </a:r>
                      <a:r>
                        <a:rPr/>
                        <a:t> </a:t>
                      </a:r>
                      <a:r>
                        <a:rPr/>
                        <a:t>JAMALIA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4050</a:t>
                      </a:r>
                      <a:r>
                        <a:rPr/>
                        <a:t> </a:t>
                      </a:r>
                      <a:r>
                        <a:rPr/>
                        <a:t>ENRIGHT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BROWN,</a:t>
                      </a:r>
                      <a:r>
                        <a:rPr/>
                        <a:t> </a:t>
                      </a:r>
                      <a:r>
                        <a:rPr/>
                        <a:t>TONY</a:t>
                      </a:r>
                      <a:r>
                        <a:rPr/>
                        <a:t> </a:t>
                      </a:r>
                      <a:r>
                        <a:rPr/>
                        <a:t>C</a:t>
                      </a:r>
                      <a:r>
                        <a:rPr/>
                        <a:t> </a:t>
                      </a:r>
                      <a:r>
                        <a:rPr/>
                        <a:t>SR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SHARON</a:t>
                      </a:r>
                      <a:r>
                        <a:rPr/>
                        <a:t> </a:t>
                      </a:r>
                      <a:r>
                        <a:rPr/>
                        <a:t>D</a:t>
                      </a:r>
                      <a:r>
                        <a:rPr/>
                        <a:t> </a:t>
                      </a:r>
                      <a:r>
                        <a:rPr/>
                        <a:t>BROWN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Industrial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$55,000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3960-66</a:t>
                      </a:r>
                      <a:r>
                        <a:rPr/>
                        <a:t> </a:t>
                      </a:r>
                      <a:r>
                        <a:rPr/>
                        <a:t>PAGE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vandy/vandy_c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Academy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$85,825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Central</a:t>
                      </a:r>
                      <a:r>
                        <a:rPr/>
                        <a:t> </a:t>
                      </a:r>
                      <a:r>
                        <a:rPr/>
                        <a:t>West</a:t>
                      </a:r>
                      <a:r>
                        <a:rPr/>
                        <a:t> </a:t>
                      </a:r>
                      <a:r>
                        <a:rPr/>
                        <a:t>End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$1,783,365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DeBaliviere</a:t>
                      </a:r>
                      <a:r>
                        <a:rPr/>
                        <a:t> </a:t>
                      </a:r>
                      <a:r>
                        <a:rPr/>
                        <a:t>Place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$4,512,000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Forest</a:t>
                      </a:r>
                      <a:r>
                        <a:rPr/>
                        <a:t> </a:t>
                      </a:r>
                      <a:r>
                        <a:rPr/>
                        <a:t>Park</a:t>
                      </a:r>
                      <a:r>
                        <a:rPr/>
                        <a:t> </a:t>
                      </a:r>
                      <a:r>
                        <a:rPr/>
                        <a:t>Southeast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$44,015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Lewis</a:t>
                      </a:r>
                      <a:r>
                        <a:rPr/>
                        <a:t> </a:t>
                      </a:r>
                      <a:r>
                        <a:rPr/>
                        <a:t>Place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Skinker</a:t>
                      </a:r>
                      <a:r>
                        <a:rPr/>
                        <a:t> </a:t>
                      </a:r>
                      <a:r>
                        <a:rPr/>
                        <a:t>DeBaliviere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$27,571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Vandeventer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$102,500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West</a:t>
                      </a:r>
                      <a:r>
                        <a:rPr/>
                        <a:t> </a:t>
                      </a:r>
                      <a:r>
                        <a:rPr/>
                        <a:t>End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building permits in Forest Park Southeast in January 2020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Average</a:t>
                      </a:r>
                      <a:r>
                        <a:rPr/>
                        <a:t> </a:t>
                      </a: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Permit</a:t>
                      </a:r>
                      <a:r>
                        <a:rPr/>
                        <a:t> </a:t>
                      </a:r>
                      <a:r>
                        <a:rPr/>
                        <a:t>Count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$17,500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$64,145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$49,498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New</a:t>
                      </a:r>
                      <a:r>
                        <a:rPr/>
                        <a:t> </a:t>
                      </a:r>
                      <a:r>
                        <a:rPr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Address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MITCHELL,</a:t>
                      </a:r>
                      <a:r>
                        <a:rPr/>
                        <a:t> </a:t>
                      </a:r>
                      <a:r>
                        <a:rPr/>
                        <a:t>TIMOTHY</a:t>
                      </a:r>
                      <a:r>
                        <a:rPr/>
                        <a:t> </a:t>
                      </a:r>
                      <a:r>
                        <a:rPr/>
                        <a:t>J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4535</a:t>
                      </a:r>
                      <a:r>
                        <a:rPr/>
                        <a:t> </a:t>
                      </a:r>
                      <a:r>
                        <a:rPr/>
                        <a:t>OAKLAND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ROBBINS,</a:t>
                      </a:r>
                      <a:r>
                        <a:rPr/>
                        <a:t> </a:t>
                      </a:r>
                      <a:r>
                        <a:rPr/>
                        <a:t>ARNOLD</a:t>
                      </a:r>
                      <a:r>
                        <a:rPr/>
                        <a:t> </a:t>
                      </a:r>
                      <a:r>
                        <a:rPr/>
                        <a:t>J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TERRIE</a:t>
                      </a:r>
                      <a:r>
                        <a:rPr/>
                        <a:t> </a:t>
                      </a:r>
                      <a:r>
                        <a:rPr/>
                        <a:t>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$250,000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4353</a:t>
                      </a:r>
                      <a:r>
                        <a:rPr/>
                        <a:t> </a:t>
                      </a:r>
                      <a:r>
                        <a:rPr/>
                        <a:t>HUNT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ALBIN,</a:t>
                      </a:r>
                      <a:r>
                        <a:rPr/>
                        <a:t> </a:t>
                      </a:r>
                      <a:r>
                        <a:rPr/>
                        <a:t>MICHAEL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LISA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$3,990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4227</a:t>
                      </a:r>
                      <a:r>
                        <a:rPr/>
                        <a:t> </a:t>
                      </a:r>
                      <a:r>
                        <a:rPr/>
                        <a:t>SWAN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TISOTO,</a:t>
                      </a:r>
                      <a:r>
                        <a:rPr/>
                        <a:t> </a:t>
                      </a:r>
                      <a:r>
                        <a:rPr/>
                        <a:t>JEFFREY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LYNNE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4523</a:t>
                      </a:r>
                      <a:r>
                        <a:rPr/>
                        <a:t> </a:t>
                      </a:r>
                      <a:r>
                        <a:rPr/>
                        <a:t>GIBSON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WASHINGTON</a:t>
                      </a:r>
                      <a:r>
                        <a:rPr/>
                        <a:t> </a:t>
                      </a:r>
                      <a:r>
                        <a:rPr/>
                        <a:t>UNIVERSITY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Institutional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$64,145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1234</a:t>
                      </a:r>
                      <a:r>
                        <a:rPr/>
                        <a:t> </a:t>
                      </a:r>
                      <a:r>
                        <a:rPr/>
                        <a:t>S</a:t>
                      </a:r>
                      <a:r>
                        <a:rPr/>
                        <a:t> </a:t>
                      </a:r>
                      <a:r>
                        <a:rPr/>
                        <a:t>KINGSHIGHWAY</a:t>
                      </a:r>
                      <a:r>
                        <a:rPr/>
                        <a:t> </a:t>
                      </a:r>
                      <a:r>
                        <a:rPr/>
                        <a:t>BLVD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VITT,</a:t>
                      </a:r>
                      <a:r>
                        <a:rPr/>
                        <a:t> </a:t>
                      </a:r>
                      <a:r>
                        <a:rPr/>
                        <a:t>VICTOR</a:t>
                      </a:r>
                      <a:r>
                        <a:rPr/>
                        <a:t> </a:t>
                      </a:r>
                      <a:r>
                        <a:rPr/>
                        <a:t>J</a:t>
                      </a:r>
                      <a:r>
                        <a:rPr/>
                        <a:t> </a:t>
                      </a:r>
                      <a:r>
                        <a:rPr/>
                        <a:t>JR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$9,000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4366</a:t>
                      </a:r>
                      <a:r>
                        <a:rPr/>
                        <a:t> </a:t>
                      </a:r>
                      <a:r>
                        <a:rPr/>
                        <a:t>HUNT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4176</a:t>
                      </a:r>
                      <a:r>
                        <a:rPr/>
                        <a:t> </a:t>
                      </a:r>
                      <a:r>
                        <a:rPr/>
                        <a:t>MANCHESTER</a:t>
                      </a:r>
                      <a:r>
                        <a:rPr/>
                        <a:t> </a:t>
                      </a:r>
                      <a:r>
                        <a:rPr/>
                        <a:t>LLC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Commercial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$20,000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4176</a:t>
                      </a:r>
                      <a:r>
                        <a:rPr/>
                        <a:t> </a:t>
                      </a:r>
                      <a:r>
                        <a:rPr/>
                        <a:t>MANCHESTER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KAMPE,</a:t>
                      </a:r>
                      <a:r>
                        <a:rPr/>
                        <a:t> </a:t>
                      </a:r>
                      <a:r>
                        <a:rPr/>
                        <a:t>NICHOLAS</a:t>
                      </a:r>
                      <a:r>
                        <a:rPr/>
                        <a:t> </a:t>
                      </a:r>
                      <a:r>
                        <a:rPr/>
                        <a:t>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$30,000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4448</a:t>
                      </a:r>
                      <a:r>
                        <a:rPr/>
                        <a:t> </a:t>
                      </a:r>
                      <a:r>
                        <a:rPr/>
                        <a:t>CHOUTEAU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JOHNSON,</a:t>
                      </a:r>
                      <a:r>
                        <a:rPr/>
                        <a:t> </a:t>
                      </a:r>
                      <a:r>
                        <a:rPr/>
                        <a:t>ISAIAH</a:t>
                      </a:r>
                      <a:r>
                        <a:rPr/>
                        <a:t> </a:t>
                      </a:r>
                      <a:r>
                        <a:rPr/>
                        <a:t>&amp;</a:t>
                      </a:r>
                      <a:r>
                        <a:rPr/>
                        <a:t> </a:t>
                      </a:r>
                      <a:r>
                        <a:rPr/>
                        <a:t>CALLIE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Residential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$1,000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4327</a:t>
                      </a:r>
                      <a:r>
                        <a:rPr/>
                        <a:t> </a:t>
                      </a:r>
                      <a:r>
                        <a:rPr/>
                        <a:t>GIBSON</a:t>
                      </a:r>
                      <a:r>
                        <a:rPr/>
                        <a:t> </a:t>
                      </a:r>
                      <a:r>
                        <a:rPr/>
                        <a:t>AV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loganbogenut/Documents/GitHub/stl-building-permits/results/2020/January/fpse/fps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 Louis Central Corridor West Building Permits</dc:title>
  <dc:creator>Washington University Medical Center</dc:creator>
  <cp:keywords/>
  <dcterms:created xsi:type="dcterms:W3CDTF">2020-04-08T16:15:52Z</dcterms:created>
  <dcterms:modified xsi:type="dcterms:W3CDTF">2020-04-08T16:15:52Z</dcterms:modified>
</cp:coreProperties>
</file>